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1828800" cy="457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40" userDrawn="1">
          <p15:clr>
            <a:srgbClr val="A4A3A4"/>
          </p15:clr>
        </p15:guide>
        <p15:guide id="2" pos="5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034" autoAdjust="0"/>
    <p:restoredTop sz="94660"/>
  </p:normalViewPr>
  <p:slideViewPr>
    <p:cSldViewPr snapToGrid="0">
      <p:cViewPr>
        <p:scale>
          <a:sx n="400" d="100"/>
          <a:sy n="400" d="100"/>
        </p:scale>
        <p:origin x="1228" y="96"/>
      </p:cViewPr>
      <p:guideLst>
        <p:guide orient="horz" pos="1440"/>
        <p:guide pos="57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uhammad Ateeb" userId="b211707fc2c4056b" providerId="LiveId" clId="{CA8B7A30-6086-4ACC-A4E5-0D1E2463AA32}"/>
    <pc:docChg chg="undo redo custSel modSld">
      <pc:chgData name="Muhammad Ateeb" userId="b211707fc2c4056b" providerId="LiveId" clId="{CA8B7A30-6086-4ACC-A4E5-0D1E2463AA32}" dt="2026-09-15T04:24:28.926" v="173" actId="14100"/>
      <pc:docMkLst>
        <pc:docMk/>
      </pc:docMkLst>
      <pc:sldChg chg="delSp modSp mod">
        <pc:chgData name="Muhammad Ateeb" userId="b211707fc2c4056b" providerId="LiveId" clId="{CA8B7A30-6086-4ACC-A4E5-0D1E2463AA32}" dt="2026-09-15T04:24:28.926" v="173" actId="14100"/>
        <pc:sldMkLst>
          <pc:docMk/>
          <pc:sldMk cId="2628068597" sldId="257"/>
        </pc:sldMkLst>
        <pc:picChg chg="mod">
          <ac:chgData name="Muhammad Ateeb" userId="b211707fc2c4056b" providerId="LiveId" clId="{CA8B7A30-6086-4ACC-A4E5-0D1E2463AA32}" dt="2026-09-15T04:24:28.926" v="173" actId="14100"/>
          <ac:picMkLst>
            <pc:docMk/>
            <pc:sldMk cId="2628068597" sldId="257"/>
            <ac:picMk id="10" creationId="{4B1C921F-A6FB-A79E-F332-5983025FC344}"/>
          </ac:picMkLst>
        </pc:picChg>
        <pc:picChg chg="mod">
          <ac:chgData name="Muhammad Ateeb" userId="b211707fc2c4056b" providerId="LiveId" clId="{CA8B7A30-6086-4ACC-A4E5-0D1E2463AA32}" dt="2026-09-15T04:24:15.997" v="171" actId="1076"/>
          <ac:picMkLst>
            <pc:docMk/>
            <pc:sldMk cId="2628068597" sldId="257"/>
            <ac:picMk id="11" creationId="{23834E71-39B6-7F32-0B4E-493C5F3ECED2}"/>
          </ac:picMkLst>
        </pc:picChg>
        <pc:picChg chg="mod">
          <ac:chgData name="Muhammad Ateeb" userId="b211707fc2c4056b" providerId="LiveId" clId="{CA8B7A30-6086-4ACC-A4E5-0D1E2463AA32}" dt="2026-09-15T04:24:19.103" v="172" actId="1076"/>
          <ac:picMkLst>
            <pc:docMk/>
            <pc:sldMk cId="2628068597" sldId="257"/>
            <ac:picMk id="12" creationId="{A2E72DF9-FC4C-ECCA-0CC7-7D14E43E68C9}"/>
          </ac:picMkLst>
        </pc:picChg>
        <pc:picChg chg="del">
          <ac:chgData name="Muhammad Ateeb" userId="b211707fc2c4056b" providerId="LiveId" clId="{CA8B7A30-6086-4ACC-A4E5-0D1E2463AA32}" dt="2026-09-15T04:15:41.351" v="0" actId="478"/>
          <ac:picMkLst>
            <pc:docMk/>
            <pc:sldMk cId="2628068597" sldId="257"/>
            <ac:picMk id="13" creationId="{CB9054E1-474E-09EC-72BC-545A40B9706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" y="748242"/>
            <a:ext cx="1554480" cy="1591733"/>
          </a:xfrm>
        </p:spPr>
        <p:txBody>
          <a:bodyPr anchor="b"/>
          <a:lstStyle>
            <a:lvl1pPr algn="ctr">
              <a:defRPr sz="1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401359"/>
            <a:ext cx="1371600" cy="1103841"/>
          </a:xfrm>
        </p:spPr>
        <p:txBody>
          <a:bodyPr/>
          <a:lstStyle>
            <a:lvl1pPr marL="0" indent="0" algn="ctr">
              <a:buNone/>
              <a:defRPr sz="480"/>
            </a:lvl1pPr>
            <a:lvl2pPr marL="91440" indent="0" algn="ctr">
              <a:buNone/>
              <a:defRPr sz="400"/>
            </a:lvl2pPr>
            <a:lvl3pPr marL="182880" indent="0" algn="ctr">
              <a:buNone/>
              <a:defRPr sz="360"/>
            </a:lvl3pPr>
            <a:lvl4pPr marL="274320" indent="0" algn="ctr">
              <a:buNone/>
              <a:defRPr sz="320"/>
            </a:lvl4pPr>
            <a:lvl5pPr marL="365760" indent="0" algn="ctr">
              <a:buNone/>
              <a:defRPr sz="320"/>
            </a:lvl5pPr>
            <a:lvl6pPr marL="457200" indent="0" algn="ctr">
              <a:buNone/>
              <a:defRPr sz="320"/>
            </a:lvl6pPr>
            <a:lvl7pPr marL="548640" indent="0" algn="ctr">
              <a:buNone/>
              <a:defRPr sz="320"/>
            </a:lvl7pPr>
            <a:lvl8pPr marL="640080" indent="0" algn="ctr">
              <a:buNone/>
              <a:defRPr sz="320"/>
            </a:lvl8pPr>
            <a:lvl9pPr marL="731520" indent="0" algn="ctr">
              <a:buNone/>
              <a:defRPr sz="3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3685D-5BD9-4A42-BD28-D2DEF0412058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347A7-5BE4-4B24-BB14-7CC134AEE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10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3685D-5BD9-4A42-BD28-D2DEF0412058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347A7-5BE4-4B24-BB14-7CC134AEE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10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8" y="1139826"/>
            <a:ext cx="1577340" cy="1901825"/>
          </a:xfrm>
        </p:spPr>
        <p:txBody>
          <a:bodyPr anchor="b"/>
          <a:lstStyle>
            <a:lvl1pPr>
              <a:defRPr sz="1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8" y="3059643"/>
            <a:ext cx="1577340" cy="1000125"/>
          </a:xfrm>
        </p:spPr>
        <p:txBody>
          <a:bodyPr/>
          <a:lstStyle>
            <a:lvl1pPr marL="0" indent="0">
              <a:buNone/>
              <a:defRPr sz="480">
                <a:solidFill>
                  <a:schemeClr val="tx1"/>
                </a:solidFill>
              </a:defRPr>
            </a:lvl1pPr>
            <a:lvl2pPr marL="91440" indent="0">
              <a:buNone/>
              <a:defRPr sz="400">
                <a:solidFill>
                  <a:schemeClr val="tx1">
                    <a:tint val="75000"/>
                  </a:schemeClr>
                </a:solidFill>
              </a:defRPr>
            </a:lvl2pPr>
            <a:lvl3pPr marL="182880" indent="0">
              <a:buNone/>
              <a:defRPr sz="360">
                <a:solidFill>
                  <a:schemeClr val="tx1">
                    <a:tint val="75000"/>
                  </a:schemeClr>
                </a:solidFill>
              </a:defRPr>
            </a:lvl3pPr>
            <a:lvl4pPr marL="274320" indent="0">
              <a:buNone/>
              <a:defRPr sz="320">
                <a:solidFill>
                  <a:schemeClr val="tx1">
                    <a:tint val="75000"/>
                  </a:schemeClr>
                </a:solidFill>
              </a:defRPr>
            </a:lvl4pPr>
            <a:lvl5pPr marL="365760" indent="0">
              <a:buNone/>
              <a:defRPr sz="320">
                <a:solidFill>
                  <a:schemeClr val="tx1">
                    <a:tint val="75000"/>
                  </a:schemeClr>
                </a:solidFill>
              </a:defRPr>
            </a:lvl5pPr>
            <a:lvl6pPr marL="457200" indent="0">
              <a:buNone/>
              <a:defRPr sz="320">
                <a:solidFill>
                  <a:schemeClr val="tx1">
                    <a:tint val="75000"/>
                  </a:schemeClr>
                </a:solidFill>
              </a:defRPr>
            </a:lvl6pPr>
            <a:lvl7pPr marL="548640" indent="0">
              <a:buNone/>
              <a:defRPr sz="320">
                <a:solidFill>
                  <a:schemeClr val="tx1">
                    <a:tint val="75000"/>
                  </a:schemeClr>
                </a:solidFill>
              </a:defRPr>
            </a:lvl7pPr>
            <a:lvl8pPr marL="640080" indent="0">
              <a:buNone/>
              <a:defRPr sz="320">
                <a:solidFill>
                  <a:schemeClr val="tx1">
                    <a:tint val="75000"/>
                  </a:schemeClr>
                </a:solidFill>
              </a:defRPr>
            </a:lvl8pPr>
            <a:lvl9pPr marL="731520" indent="0">
              <a:buNone/>
              <a:defRPr sz="3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3685D-5BD9-4A42-BD28-D2DEF0412058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347A7-5BE4-4B24-BB14-7CC134AEE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670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" y="1217083"/>
            <a:ext cx="777240" cy="29008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" y="1217083"/>
            <a:ext cx="777240" cy="29008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3685D-5BD9-4A42-BD28-D2DEF0412058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347A7-5BE4-4B24-BB14-7CC134AEE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984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" y="243418"/>
            <a:ext cx="1577340" cy="88370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" y="1120775"/>
            <a:ext cx="773668" cy="549275"/>
          </a:xfrm>
        </p:spPr>
        <p:txBody>
          <a:bodyPr anchor="b"/>
          <a:lstStyle>
            <a:lvl1pPr marL="0" indent="0">
              <a:buNone/>
              <a:defRPr sz="480" b="1"/>
            </a:lvl1pPr>
            <a:lvl2pPr marL="91440" indent="0">
              <a:buNone/>
              <a:defRPr sz="400" b="1"/>
            </a:lvl2pPr>
            <a:lvl3pPr marL="182880" indent="0">
              <a:buNone/>
              <a:defRPr sz="360" b="1"/>
            </a:lvl3pPr>
            <a:lvl4pPr marL="274320" indent="0">
              <a:buNone/>
              <a:defRPr sz="320" b="1"/>
            </a:lvl4pPr>
            <a:lvl5pPr marL="365760" indent="0">
              <a:buNone/>
              <a:defRPr sz="320" b="1"/>
            </a:lvl5pPr>
            <a:lvl6pPr marL="457200" indent="0">
              <a:buNone/>
              <a:defRPr sz="320" b="1"/>
            </a:lvl6pPr>
            <a:lvl7pPr marL="548640" indent="0">
              <a:buNone/>
              <a:defRPr sz="320" b="1"/>
            </a:lvl7pPr>
            <a:lvl8pPr marL="640080" indent="0">
              <a:buNone/>
              <a:defRPr sz="320" b="1"/>
            </a:lvl8pPr>
            <a:lvl9pPr marL="731520" indent="0">
              <a:buNone/>
              <a:defRPr sz="3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" y="1670050"/>
            <a:ext cx="773668" cy="24563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" y="1120775"/>
            <a:ext cx="777478" cy="549275"/>
          </a:xfrm>
        </p:spPr>
        <p:txBody>
          <a:bodyPr anchor="b"/>
          <a:lstStyle>
            <a:lvl1pPr marL="0" indent="0">
              <a:buNone/>
              <a:defRPr sz="480" b="1"/>
            </a:lvl1pPr>
            <a:lvl2pPr marL="91440" indent="0">
              <a:buNone/>
              <a:defRPr sz="400" b="1"/>
            </a:lvl2pPr>
            <a:lvl3pPr marL="182880" indent="0">
              <a:buNone/>
              <a:defRPr sz="360" b="1"/>
            </a:lvl3pPr>
            <a:lvl4pPr marL="274320" indent="0">
              <a:buNone/>
              <a:defRPr sz="320" b="1"/>
            </a:lvl4pPr>
            <a:lvl5pPr marL="365760" indent="0">
              <a:buNone/>
              <a:defRPr sz="320" b="1"/>
            </a:lvl5pPr>
            <a:lvl6pPr marL="457200" indent="0">
              <a:buNone/>
              <a:defRPr sz="320" b="1"/>
            </a:lvl6pPr>
            <a:lvl7pPr marL="548640" indent="0">
              <a:buNone/>
              <a:defRPr sz="320" b="1"/>
            </a:lvl7pPr>
            <a:lvl8pPr marL="640080" indent="0">
              <a:buNone/>
              <a:defRPr sz="320" b="1"/>
            </a:lvl8pPr>
            <a:lvl9pPr marL="731520" indent="0">
              <a:buNone/>
              <a:defRPr sz="3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" y="1670050"/>
            <a:ext cx="777478" cy="24563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3685D-5BD9-4A42-BD28-D2DEF0412058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347A7-5BE4-4B24-BB14-7CC134AEE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557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3685D-5BD9-4A42-BD28-D2DEF0412058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347A7-5BE4-4B24-BB14-7CC134AEE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7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3685D-5BD9-4A42-BD28-D2DEF0412058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347A7-5BE4-4B24-BB14-7CC134AEE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363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" y="304800"/>
            <a:ext cx="589836" cy="1066800"/>
          </a:xfrm>
        </p:spPr>
        <p:txBody>
          <a:bodyPr anchor="b"/>
          <a:lstStyle>
            <a:lvl1pPr>
              <a:defRPr sz="6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" y="658285"/>
            <a:ext cx="925830" cy="3249083"/>
          </a:xfrm>
        </p:spPr>
        <p:txBody>
          <a:bodyPr/>
          <a:lstStyle>
            <a:lvl1pPr>
              <a:defRPr sz="640"/>
            </a:lvl1pPr>
            <a:lvl2pPr>
              <a:defRPr sz="560"/>
            </a:lvl2pPr>
            <a:lvl3pPr>
              <a:defRPr sz="480"/>
            </a:lvl3pPr>
            <a:lvl4pPr>
              <a:defRPr sz="400"/>
            </a:lvl4pPr>
            <a:lvl5pPr>
              <a:defRPr sz="400"/>
            </a:lvl5pPr>
            <a:lvl6pPr>
              <a:defRPr sz="400"/>
            </a:lvl6pPr>
            <a:lvl7pPr>
              <a:defRPr sz="400"/>
            </a:lvl7pPr>
            <a:lvl8pPr>
              <a:defRPr sz="400"/>
            </a:lvl8pPr>
            <a:lvl9pPr>
              <a:defRPr sz="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" y="1371600"/>
            <a:ext cx="589836" cy="2541059"/>
          </a:xfrm>
        </p:spPr>
        <p:txBody>
          <a:bodyPr/>
          <a:lstStyle>
            <a:lvl1pPr marL="0" indent="0">
              <a:buNone/>
              <a:defRPr sz="320"/>
            </a:lvl1pPr>
            <a:lvl2pPr marL="91440" indent="0">
              <a:buNone/>
              <a:defRPr sz="280"/>
            </a:lvl2pPr>
            <a:lvl3pPr marL="182880" indent="0">
              <a:buNone/>
              <a:defRPr sz="240"/>
            </a:lvl3pPr>
            <a:lvl4pPr marL="274320" indent="0">
              <a:buNone/>
              <a:defRPr sz="200"/>
            </a:lvl4pPr>
            <a:lvl5pPr marL="365760" indent="0">
              <a:buNone/>
              <a:defRPr sz="200"/>
            </a:lvl5pPr>
            <a:lvl6pPr marL="457200" indent="0">
              <a:buNone/>
              <a:defRPr sz="200"/>
            </a:lvl6pPr>
            <a:lvl7pPr marL="548640" indent="0">
              <a:buNone/>
              <a:defRPr sz="200"/>
            </a:lvl7pPr>
            <a:lvl8pPr marL="640080" indent="0">
              <a:buNone/>
              <a:defRPr sz="200"/>
            </a:lvl8pPr>
            <a:lvl9pPr marL="731520" indent="0">
              <a:buNone/>
              <a:defRPr sz="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3685D-5BD9-4A42-BD28-D2DEF0412058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347A7-5BE4-4B24-BB14-7CC134AEE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005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" y="304800"/>
            <a:ext cx="589836" cy="1066800"/>
          </a:xfrm>
        </p:spPr>
        <p:txBody>
          <a:bodyPr anchor="b"/>
          <a:lstStyle>
            <a:lvl1pPr>
              <a:defRPr sz="6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7478" y="658285"/>
            <a:ext cx="925830" cy="3249083"/>
          </a:xfrm>
        </p:spPr>
        <p:txBody>
          <a:bodyPr anchor="t"/>
          <a:lstStyle>
            <a:lvl1pPr marL="0" indent="0">
              <a:buNone/>
              <a:defRPr sz="640"/>
            </a:lvl1pPr>
            <a:lvl2pPr marL="91440" indent="0">
              <a:buNone/>
              <a:defRPr sz="560"/>
            </a:lvl2pPr>
            <a:lvl3pPr marL="182880" indent="0">
              <a:buNone/>
              <a:defRPr sz="480"/>
            </a:lvl3pPr>
            <a:lvl4pPr marL="274320" indent="0">
              <a:buNone/>
              <a:defRPr sz="400"/>
            </a:lvl4pPr>
            <a:lvl5pPr marL="365760" indent="0">
              <a:buNone/>
              <a:defRPr sz="400"/>
            </a:lvl5pPr>
            <a:lvl6pPr marL="457200" indent="0">
              <a:buNone/>
              <a:defRPr sz="400"/>
            </a:lvl6pPr>
            <a:lvl7pPr marL="548640" indent="0">
              <a:buNone/>
              <a:defRPr sz="400"/>
            </a:lvl7pPr>
            <a:lvl8pPr marL="640080" indent="0">
              <a:buNone/>
              <a:defRPr sz="400"/>
            </a:lvl8pPr>
            <a:lvl9pPr marL="731520" indent="0">
              <a:buNone/>
              <a:defRPr sz="4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" y="1371600"/>
            <a:ext cx="589836" cy="2541059"/>
          </a:xfrm>
        </p:spPr>
        <p:txBody>
          <a:bodyPr/>
          <a:lstStyle>
            <a:lvl1pPr marL="0" indent="0">
              <a:buNone/>
              <a:defRPr sz="320"/>
            </a:lvl1pPr>
            <a:lvl2pPr marL="91440" indent="0">
              <a:buNone/>
              <a:defRPr sz="280"/>
            </a:lvl2pPr>
            <a:lvl3pPr marL="182880" indent="0">
              <a:buNone/>
              <a:defRPr sz="240"/>
            </a:lvl3pPr>
            <a:lvl4pPr marL="274320" indent="0">
              <a:buNone/>
              <a:defRPr sz="200"/>
            </a:lvl4pPr>
            <a:lvl5pPr marL="365760" indent="0">
              <a:buNone/>
              <a:defRPr sz="200"/>
            </a:lvl5pPr>
            <a:lvl6pPr marL="457200" indent="0">
              <a:buNone/>
              <a:defRPr sz="200"/>
            </a:lvl6pPr>
            <a:lvl7pPr marL="548640" indent="0">
              <a:buNone/>
              <a:defRPr sz="200"/>
            </a:lvl7pPr>
            <a:lvl8pPr marL="640080" indent="0">
              <a:buNone/>
              <a:defRPr sz="200"/>
            </a:lvl8pPr>
            <a:lvl9pPr marL="731520" indent="0">
              <a:buNone/>
              <a:defRPr sz="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3685D-5BD9-4A42-BD28-D2DEF0412058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347A7-5BE4-4B24-BB14-7CC134AEE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577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3685D-5BD9-4A42-BD28-D2DEF0412058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347A7-5BE4-4B24-BB14-7CC134AEE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1841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" y="243417"/>
            <a:ext cx="394335" cy="387455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" y="243417"/>
            <a:ext cx="1160145" cy="387455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3685D-5BD9-4A42-BD28-D2DEF0412058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347A7-5BE4-4B24-BB14-7CC134AEE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201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" y="243418"/>
            <a:ext cx="1577340" cy="8837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" y="1217083"/>
            <a:ext cx="1577340" cy="29008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" y="4237568"/>
            <a:ext cx="41148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A3685D-5BD9-4A42-BD28-D2DEF0412058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" y="4237568"/>
            <a:ext cx="61722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" y="4237568"/>
            <a:ext cx="41148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347A7-5BE4-4B24-BB14-7CC134AEE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234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82880" rtl="0" eaLnBrk="1" latinLnBrk="0" hangingPunct="1">
        <a:lnSpc>
          <a:spcPct val="90000"/>
        </a:lnSpc>
        <a:spcBef>
          <a:spcPct val="0"/>
        </a:spcBef>
        <a:buNone/>
        <a:defRPr sz="8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" indent="-45720" algn="l" defTabSz="182880" rtl="0" eaLnBrk="1" latinLnBrk="0" hangingPunct="1">
        <a:lnSpc>
          <a:spcPct val="90000"/>
        </a:lnSpc>
        <a:spcBef>
          <a:spcPts val="200"/>
        </a:spcBef>
        <a:buFont typeface="Arial" panose="020B0604020202020204" pitchFamily="34" charset="0"/>
        <a:buChar char="•"/>
        <a:defRPr sz="56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" indent="-45720" algn="l" defTabSz="182880" rtl="0" eaLnBrk="1" latinLnBrk="0" hangingPunct="1">
        <a:lnSpc>
          <a:spcPct val="90000"/>
        </a:lnSpc>
        <a:spcBef>
          <a:spcPts val="100"/>
        </a:spcBef>
        <a:buFont typeface="Arial" panose="020B0604020202020204" pitchFamily="34" charset="0"/>
        <a:buChar char="•"/>
        <a:defRPr sz="48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" indent="-45720" algn="l" defTabSz="182880" rtl="0" eaLnBrk="1" latinLnBrk="0" hangingPunct="1">
        <a:lnSpc>
          <a:spcPct val="90000"/>
        </a:lnSpc>
        <a:spcBef>
          <a:spcPts val="100"/>
        </a:spcBef>
        <a:buFont typeface="Arial" panose="020B0604020202020204" pitchFamily="34" charset="0"/>
        <a:buChar char="•"/>
        <a:defRPr sz="4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" indent="-45720" algn="l" defTabSz="182880" rtl="0" eaLnBrk="1" latinLnBrk="0" hangingPunct="1">
        <a:lnSpc>
          <a:spcPct val="90000"/>
        </a:lnSpc>
        <a:spcBef>
          <a:spcPts val="100"/>
        </a:spcBef>
        <a:buFont typeface="Arial" panose="020B0604020202020204" pitchFamily="34" charset="0"/>
        <a:buChar char="•"/>
        <a:defRPr sz="36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" indent="-45720" algn="l" defTabSz="182880" rtl="0" eaLnBrk="1" latinLnBrk="0" hangingPunct="1">
        <a:lnSpc>
          <a:spcPct val="90000"/>
        </a:lnSpc>
        <a:spcBef>
          <a:spcPts val="100"/>
        </a:spcBef>
        <a:buFont typeface="Arial" panose="020B0604020202020204" pitchFamily="34" charset="0"/>
        <a:buChar char="•"/>
        <a:defRPr sz="36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" indent="-45720" algn="l" defTabSz="182880" rtl="0" eaLnBrk="1" latinLnBrk="0" hangingPunct="1">
        <a:lnSpc>
          <a:spcPct val="90000"/>
        </a:lnSpc>
        <a:spcBef>
          <a:spcPts val="100"/>
        </a:spcBef>
        <a:buFont typeface="Arial" panose="020B0604020202020204" pitchFamily="34" charset="0"/>
        <a:buChar char="•"/>
        <a:defRPr sz="36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" indent="-45720" algn="l" defTabSz="182880" rtl="0" eaLnBrk="1" latinLnBrk="0" hangingPunct="1">
        <a:lnSpc>
          <a:spcPct val="90000"/>
        </a:lnSpc>
        <a:spcBef>
          <a:spcPts val="100"/>
        </a:spcBef>
        <a:buFont typeface="Arial" panose="020B0604020202020204" pitchFamily="34" charset="0"/>
        <a:buChar char="•"/>
        <a:defRPr sz="36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" indent="-45720" algn="l" defTabSz="182880" rtl="0" eaLnBrk="1" latinLnBrk="0" hangingPunct="1">
        <a:lnSpc>
          <a:spcPct val="90000"/>
        </a:lnSpc>
        <a:spcBef>
          <a:spcPts val="100"/>
        </a:spcBef>
        <a:buFont typeface="Arial" panose="020B0604020202020204" pitchFamily="34" charset="0"/>
        <a:buChar char="•"/>
        <a:defRPr sz="36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" indent="-45720" algn="l" defTabSz="182880" rtl="0" eaLnBrk="1" latinLnBrk="0" hangingPunct="1">
        <a:lnSpc>
          <a:spcPct val="90000"/>
        </a:lnSpc>
        <a:spcBef>
          <a:spcPts val="100"/>
        </a:spcBef>
        <a:buFont typeface="Arial" panose="020B0604020202020204" pitchFamily="34" charset="0"/>
        <a:buChar char="•"/>
        <a:defRPr sz="3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" rtl="0" eaLnBrk="1" latinLnBrk="0" hangingPunct="1">
        <a:defRPr sz="36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" algn="l" defTabSz="182880" rtl="0" eaLnBrk="1" latinLnBrk="0" hangingPunct="1">
        <a:defRPr sz="36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" algn="l" defTabSz="182880" rtl="0" eaLnBrk="1" latinLnBrk="0" hangingPunct="1">
        <a:defRPr sz="36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" algn="l" defTabSz="182880" rtl="0" eaLnBrk="1" latinLnBrk="0" hangingPunct="1">
        <a:defRPr sz="36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" algn="l" defTabSz="182880" rtl="0" eaLnBrk="1" latinLnBrk="0" hangingPunct="1">
        <a:defRPr sz="36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" algn="l" defTabSz="182880" rtl="0" eaLnBrk="1" latinLnBrk="0" hangingPunct="1">
        <a:defRPr sz="36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" algn="l" defTabSz="182880" rtl="0" eaLnBrk="1" latinLnBrk="0" hangingPunct="1">
        <a:defRPr sz="36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" algn="l" defTabSz="182880" rtl="0" eaLnBrk="1" latinLnBrk="0" hangingPunct="1">
        <a:defRPr sz="36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" algn="l" defTabSz="182880" rtl="0" eaLnBrk="1" latinLnBrk="0" hangingPunct="1">
        <a:defRPr sz="3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89E7A3-17E1-157D-5820-62A0BE08F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5849BA6A-B407-409F-0FB4-05AEFF4F4D5C}"/>
              </a:ext>
            </a:extLst>
          </p:cNvPr>
          <p:cNvSpPr/>
          <p:nvPr/>
        </p:nvSpPr>
        <p:spPr>
          <a:xfrm>
            <a:off x="38512" y="585333"/>
            <a:ext cx="1751777" cy="64781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 dirty="0"/>
          </a:p>
        </p:txBody>
      </p:sp>
      <p:sp>
        <p:nvSpPr>
          <p:cNvPr id="14" name="Title 11">
            <a:extLst>
              <a:ext uri="{FF2B5EF4-FFF2-40B4-BE49-F238E27FC236}">
                <a16:creationId xmlns:a16="http://schemas.microsoft.com/office/drawing/2014/main" id="{F4C52D2D-B418-C51D-0054-E3697BE5CCB9}"/>
              </a:ext>
            </a:extLst>
          </p:cNvPr>
          <p:cNvSpPr txBox="1"/>
          <p:nvPr/>
        </p:nvSpPr>
        <p:spPr>
          <a:xfrm>
            <a:off x="87779" y="251148"/>
            <a:ext cx="1710557" cy="334185"/>
          </a:xfrm>
          <a:prstGeom prst="rect">
            <a:avLst/>
          </a:prstGeom>
        </p:spPr>
        <p:txBody>
          <a:bodyPr lIns="8532" tIns="4266" rIns="8532" bIns="4266"/>
          <a:lstStyle>
            <a:defPPr>
              <a:defRPr kern="1200"/>
            </a:defPPr>
            <a:lvl1pPr algn="ctr" defTabSz="4389028" rtl="0" eaLnBrk="1" latinLnBrk="0" hangingPunct="1">
              <a:spcBef>
                <a:spcPct val="0"/>
              </a:spcBef>
              <a:buNone/>
              <a:defRPr sz="13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" b="1" dirty="0">
                <a:solidFill>
                  <a:srgbClr val="235078"/>
                </a:solidFill>
                <a:latin typeface="Libre Baskerville" panose="02000000000000000000" pitchFamily="2" charset="0"/>
              </a:rPr>
              <a:t>Enter A Title (10-15 words)</a:t>
            </a:r>
          </a:p>
          <a:p>
            <a:pPr algn="ctr"/>
            <a:r>
              <a:rPr lang="en-US" sz="480" b="1" dirty="0">
                <a:solidFill>
                  <a:srgbClr val="1482A5"/>
                </a:solidFill>
                <a:latin typeface="Montserrat Light" panose="00000400000000000000" pitchFamily="50" charset="0"/>
              </a:rPr>
              <a:t>Add Author Names and Information</a:t>
            </a:r>
          </a:p>
          <a:p>
            <a:pPr algn="ctr"/>
            <a:r>
              <a:rPr lang="en-US" sz="480" b="1" dirty="0">
                <a:solidFill>
                  <a:srgbClr val="1482A5"/>
                </a:solidFill>
                <a:latin typeface="Montserrat Light" panose="00000400000000000000" pitchFamily="50" charset="0"/>
              </a:rPr>
              <a:t>Include University or Department Names if Needed</a:t>
            </a:r>
          </a:p>
          <a:p>
            <a:endParaRPr lang="en-US" sz="471" dirty="0">
              <a:solidFill>
                <a:srgbClr val="235078"/>
              </a:solidFill>
              <a:latin typeface="Libre Baskerville" panose="02000000000000000000" pitchFamily="2" charset="0"/>
            </a:endParaRPr>
          </a:p>
        </p:txBody>
      </p:sp>
      <p:sp>
        <p:nvSpPr>
          <p:cNvPr id="15" name="Title 11">
            <a:extLst>
              <a:ext uri="{FF2B5EF4-FFF2-40B4-BE49-F238E27FC236}">
                <a16:creationId xmlns:a16="http://schemas.microsoft.com/office/drawing/2014/main" id="{FAE99346-5743-8A43-E14C-FBAFE26F035C}"/>
              </a:ext>
            </a:extLst>
          </p:cNvPr>
          <p:cNvSpPr txBox="1"/>
          <p:nvPr/>
        </p:nvSpPr>
        <p:spPr>
          <a:xfrm>
            <a:off x="59122" y="607501"/>
            <a:ext cx="1710557" cy="308351"/>
          </a:xfrm>
          <a:prstGeom prst="rect">
            <a:avLst/>
          </a:prstGeom>
        </p:spPr>
        <p:txBody>
          <a:bodyPr lIns="8532" tIns="4266" rIns="8532" bIns="4266"/>
          <a:lstStyle>
            <a:defPPr>
              <a:defRPr kern="1200"/>
            </a:defPPr>
            <a:lvl1pPr algn="ctr" defTabSz="4389028" rtl="0" eaLnBrk="1" latinLnBrk="0" hangingPunct="1">
              <a:spcBef>
                <a:spcPct val="0"/>
              </a:spcBef>
              <a:buNone/>
              <a:defRPr sz="13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27" dirty="0">
                <a:solidFill>
                  <a:srgbClr val="235078"/>
                </a:solidFill>
                <a:latin typeface="Libre Baskerville" panose="02000000000000000000" pitchFamily="2" charset="0"/>
              </a:rPr>
              <a:t>Abstract (60-100 words)</a:t>
            </a:r>
          </a:p>
          <a:p>
            <a:r>
              <a:rPr lang="en-US" sz="480" dirty="0">
                <a:solidFill>
                  <a:srgbClr val="1482A5"/>
                </a:solidFill>
                <a:latin typeface="Montserrat Light" panose="000004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 and images to this section.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2ABD547-06EB-9D1F-0078-E6240FE96E3A}"/>
              </a:ext>
            </a:extLst>
          </p:cNvPr>
          <p:cNvSpPr/>
          <p:nvPr/>
        </p:nvSpPr>
        <p:spPr>
          <a:xfrm>
            <a:off x="38512" y="4131977"/>
            <a:ext cx="1751777" cy="39007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0C2740D-B12B-ACB4-EE1A-0163BFB1C78F}"/>
              </a:ext>
            </a:extLst>
          </p:cNvPr>
          <p:cNvSpPr txBox="1"/>
          <p:nvPr/>
        </p:nvSpPr>
        <p:spPr>
          <a:xfrm>
            <a:off x="161439" y="4160878"/>
            <a:ext cx="1563238" cy="186137"/>
          </a:xfrm>
          <a:prstGeom prst="rect">
            <a:avLst/>
          </a:prstGeom>
          <a:noFill/>
        </p:spPr>
        <p:txBody>
          <a:bodyPr wrap="square" lIns="8125" tIns="4062" rIns="8125" bIns="4062" rtlCol="0">
            <a:spAutoFit/>
          </a:bodyPr>
          <a:lstStyle>
            <a:defPPr>
              <a:defRPr kern="1200"/>
            </a:defPPr>
          </a:lstStyle>
          <a:p>
            <a:pPr algn="ctr"/>
            <a:r>
              <a:rPr lang="en-US" sz="427" b="1" dirty="0">
                <a:solidFill>
                  <a:srgbClr val="235078"/>
                </a:solidFill>
                <a:latin typeface="Libre Baskerville" panose="02000000000000000000" pitchFamily="2" charset="0"/>
              </a:rPr>
              <a:t>References (20-40 words)</a:t>
            </a:r>
          </a:p>
          <a:p>
            <a:pPr algn="ctr"/>
            <a:r>
              <a:rPr lang="en-US" sz="427" dirty="0">
                <a:solidFill>
                  <a:srgbClr val="1482A5"/>
                </a:solidFill>
                <a:latin typeface="Montserrat Light" panose="000004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 and images to this section.</a:t>
            </a:r>
          </a:p>
          <a:p>
            <a:pPr algn="ctr"/>
            <a:r>
              <a:rPr lang="en-US" sz="302" dirty="0">
                <a:solidFill>
                  <a:srgbClr val="235078"/>
                </a:solidFill>
                <a:latin typeface="Libre Baskerville" panose="02000000000000000000" pitchFamily="2" charset="0"/>
              </a:rPr>
              <a:t>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D4E4B60-7837-30A0-E24A-97D0BAA49C97}"/>
              </a:ext>
            </a:extLst>
          </p:cNvPr>
          <p:cNvSpPr/>
          <p:nvPr/>
        </p:nvSpPr>
        <p:spPr>
          <a:xfrm>
            <a:off x="38238" y="3727170"/>
            <a:ext cx="1751777" cy="39007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23CDFE2-1A70-39F3-AA37-4DA4A5D061C8}"/>
              </a:ext>
            </a:extLst>
          </p:cNvPr>
          <p:cNvSpPr txBox="1"/>
          <p:nvPr/>
        </p:nvSpPr>
        <p:spPr>
          <a:xfrm>
            <a:off x="161967" y="3779039"/>
            <a:ext cx="1562710" cy="186137"/>
          </a:xfrm>
          <a:prstGeom prst="rect">
            <a:avLst/>
          </a:prstGeom>
          <a:noFill/>
        </p:spPr>
        <p:txBody>
          <a:bodyPr wrap="square" lIns="8125" tIns="4062" rIns="8125" bIns="4062" rtlCol="0">
            <a:spAutoFit/>
          </a:bodyPr>
          <a:lstStyle>
            <a:defPPr>
              <a:defRPr kern="1200"/>
            </a:defPPr>
          </a:lstStyle>
          <a:p>
            <a:pPr algn="ctr"/>
            <a:r>
              <a:rPr lang="en-US" sz="427" b="1" dirty="0">
                <a:solidFill>
                  <a:srgbClr val="235078"/>
                </a:solidFill>
                <a:latin typeface="Libre Baskerville" panose="02000000000000000000" pitchFamily="2" charset="0"/>
              </a:rPr>
              <a:t>Conclusion (40-80)</a:t>
            </a:r>
          </a:p>
          <a:p>
            <a:pPr algn="ctr"/>
            <a:r>
              <a:rPr lang="en-US" sz="427" dirty="0">
                <a:solidFill>
                  <a:srgbClr val="1482A5"/>
                </a:solidFill>
                <a:latin typeface="Montserrat Light" panose="000004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 and images to this section.</a:t>
            </a:r>
          </a:p>
          <a:p>
            <a:pPr algn="ctr"/>
            <a:endParaRPr lang="en-US" sz="302" dirty="0">
              <a:solidFill>
                <a:srgbClr val="235078"/>
              </a:solidFill>
              <a:latin typeface="Libre Baskerville" panose="02000000000000000000" pitchFamily="2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5BA9AC6-EAC6-A652-7417-D1E73631C644}"/>
              </a:ext>
            </a:extLst>
          </p:cNvPr>
          <p:cNvSpPr/>
          <p:nvPr/>
        </p:nvSpPr>
        <p:spPr>
          <a:xfrm>
            <a:off x="36329" y="3234092"/>
            <a:ext cx="1751777" cy="4769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0BD631D-743C-0898-490B-F56FA4AFC4E3}"/>
              </a:ext>
            </a:extLst>
          </p:cNvPr>
          <p:cNvSpPr txBox="1"/>
          <p:nvPr/>
        </p:nvSpPr>
        <p:spPr>
          <a:xfrm>
            <a:off x="126033" y="3274031"/>
            <a:ext cx="1576734" cy="186137"/>
          </a:xfrm>
          <a:prstGeom prst="rect">
            <a:avLst/>
          </a:prstGeom>
          <a:noFill/>
        </p:spPr>
        <p:txBody>
          <a:bodyPr wrap="square" lIns="8125" tIns="4062" rIns="8125" bIns="4062" rtlCol="0">
            <a:spAutoFit/>
          </a:bodyPr>
          <a:lstStyle>
            <a:defPPr>
              <a:defRPr kern="1200"/>
            </a:defPPr>
          </a:lstStyle>
          <a:p>
            <a:pPr algn="ctr"/>
            <a:r>
              <a:rPr lang="en-US" sz="427" b="1" dirty="0">
                <a:solidFill>
                  <a:srgbClr val="235078"/>
                </a:solidFill>
                <a:latin typeface="Libre Baskerville" panose="02000000000000000000" pitchFamily="2" charset="0"/>
              </a:rPr>
              <a:t>Results (60-80)</a:t>
            </a:r>
          </a:p>
          <a:p>
            <a:pPr algn="ctr"/>
            <a:r>
              <a:rPr lang="en-US" sz="427" dirty="0">
                <a:solidFill>
                  <a:srgbClr val="1482A5"/>
                </a:solidFill>
                <a:latin typeface="Montserrat Light" panose="000004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 and images to this section.</a:t>
            </a:r>
          </a:p>
          <a:p>
            <a:pPr algn="ctr"/>
            <a:endParaRPr lang="en-US" sz="302" dirty="0">
              <a:solidFill>
                <a:srgbClr val="235078"/>
              </a:solidFill>
              <a:latin typeface="Libre Baskerville" panose="02000000000000000000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AD23861-F0D4-FC69-8473-F74B930EE5D9}"/>
              </a:ext>
            </a:extLst>
          </p:cNvPr>
          <p:cNvSpPr/>
          <p:nvPr/>
        </p:nvSpPr>
        <p:spPr>
          <a:xfrm>
            <a:off x="38512" y="2223578"/>
            <a:ext cx="1751777" cy="98772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3431B5-E108-E760-3363-B486994A7DBB}"/>
              </a:ext>
            </a:extLst>
          </p:cNvPr>
          <p:cNvSpPr txBox="1"/>
          <p:nvPr/>
        </p:nvSpPr>
        <p:spPr>
          <a:xfrm>
            <a:off x="111379" y="2246546"/>
            <a:ext cx="1605494" cy="186137"/>
          </a:xfrm>
          <a:prstGeom prst="rect">
            <a:avLst/>
          </a:prstGeom>
          <a:noFill/>
        </p:spPr>
        <p:txBody>
          <a:bodyPr wrap="square" lIns="8125" tIns="4062" rIns="8125" bIns="4062" rtlCol="0">
            <a:spAutoFit/>
          </a:bodyPr>
          <a:lstStyle>
            <a:defPPr>
              <a:defRPr kern="1200"/>
            </a:defPPr>
          </a:lstStyle>
          <a:p>
            <a:pPr algn="ctr"/>
            <a:r>
              <a:rPr lang="en-US" sz="427" b="1" dirty="0">
                <a:solidFill>
                  <a:srgbClr val="235078"/>
                </a:solidFill>
                <a:latin typeface="Libre Baskerville" panose="02000000000000000000" pitchFamily="2" charset="0"/>
              </a:rPr>
              <a:t>Methodology (60-80 words</a:t>
            </a:r>
            <a:r>
              <a:rPr lang="en-US" sz="427" dirty="0">
                <a:solidFill>
                  <a:srgbClr val="235078"/>
                </a:solidFill>
                <a:latin typeface="Libre Baskerville" panose="02000000000000000000" pitchFamily="2" charset="0"/>
              </a:rPr>
              <a:t>)</a:t>
            </a:r>
          </a:p>
          <a:p>
            <a:pPr algn="ctr"/>
            <a:r>
              <a:rPr lang="en-US" sz="427" dirty="0">
                <a:solidFill>
                  <a:srgbClr val="1482A5"/>
                </a:solidFill>
                <a:latin typeface="Montserrat Light" panose="000004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 and images to this section.</a:t>
            </a:r>
          </a:p>
          <a:p>
            <a:pPr algn="ctr"/>
            <a:endParaRPr lang="en-US" sz="302" dirty="0">
              <a:solidFill>
                <a:srgbClr val="235078"/>
              </a:solidFill>
              <a:latin typeface="Libre Baskerville" panose="02000000000000000000" pitchFamily="2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58B5AEE-D2A2-1A55-F605-1A7BCB2872EF}"/>
              </a:ext>
            </a:extLst>
          </p:cNvPr>
          <p:cNvSpPr/>
          <p:nvPr/>
        </p:nvSpPr>
        <p:spPr>
          <a:xfrm>
            <a:off x="38512" y="1247875"/>
            <a:ext cx="1751777" cy="94680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4E77FF0-CCC2-8BA0-904E-BEF01F0C6F85}"/>
              </a:ext>
            </a:extLst>
          </p:cNvPr>
          <p:cNvSpPr txBox="1"/>
          <p:nvPr/>
        </p:nvSpPr>
        <p:spPr>
          <a:xfrm>
            <a:off x="297494" y="1283174"/>
            <a:ext cx="1291128" cy="276290"/>
          </a:xfrm>
          <a:prstGeom prst="rect">
            <a:avLst/>
          </a:prstGeom>
          <a:noFill/>
        </p:spPr>
        <p:txBody>
          <a:bodyPr wrap="square" lIns="8125" tIns="4062" rIns="8125" bIns="4062" rtlCol="0">
            <a:spAutoFit/>
          </a:bodyPr>
          <a:lstStyle>
            <a:defPPr>
              <a:defRPr kern="1200"/>
            </a:defPPr>
          </a:lstStyle>
          <a:p>
            <a:pPr algn="ctr"/>
            <a:r>
              <a:rPr lang="en-US" sz="480" b="1" dirty="0">
                <a:solidFill>
                  <a:srgbClr val="235078"/>
                </a:solidFill>
                <a:latin typeface="Libre Baskerville" panose="02000000000000000000" pitchFamily="2" charset="0"/>
              </a:rPr>
              <a:t>Introduction (60-100 words)</a:t>
            </a:r>
          </a:p>
          <a:p>
            <a:pPr algn="ctr"/>
            <a:r>
              <a:rPr lang="en-US" sz="480" dirty="0">
                <a:solidFill>
                  <a:srgbClr val="1482A5"/>
                </a:solidFill>
                <a:latin typeface="Montserrat Light" panose="000004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Add your information, graphs and images to this section.</a:t>
            </a:r>
          </a:p>
          <a:p>
            <a:pPr algn="ctr"/>
            <a:endParaRPr lang="en-US" sz="302" b="1" dirty="0">
              <a:solidFill>
                <a:srgbClr val="235078"/>
              </a:solidFill>
              <a:latin typeface="Libre Baskerville" panose="02000000000000000000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B1C921F-A6FB-A79E-F332-5983025FC3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1" t="43064" r="8400" b="9010"/>
          <a:stretch/>
        </p:blipFill>
        <p:spPr>
          <a:xfrm>
            <a:off x="1" y="14649"/>
            <a:ext cx="413092" cy="22704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23834E71-39B6-7F32-0B4E-493C5F3ECE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4193" y="27064"/>
            <a:ext cx="1015360" cy="17613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A2E72DF9-FC4C-ECCA-0CC7-7D14E43E68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1856" y="55730"/>
            <a:ext cx="304588" cy="152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0685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119</TotalTime>
  <Words>114</Words>
  <Application>Microsoft Office PowerPoint</Application>
  <PresentationFormat>Custom</PresentationFormat>
  <Paragraphs>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Libre Baskerville</vt:lpstr>
      <vt:lpstr>Montserrat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Raahim</dc:creator>
  <cp:lastModifiedBy>Muhammad Ateeb</cp:lastModifiedBy>
  <cp:revision>27</cp:revision>
  <dcterms:created xsi:type="dcterms:W3CDTF">2025-10-14T17:02:44Z</dcterms:created>
  <dcterms:modified xsi:type="dcterms:W3CDTF">2026-09-15T04:24:47Z</dcterms:modified>
</cp:coreProperties>
</file>